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  <p:sldId id="272" r:id="rId18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12AE5-B07B-4381-B139-26EF2F9DCEE6}" type="datetimeFigureOut">
              <a:rPr lang="es-AR" smtClean="0"/>
              <a:pPr/>
              <a:t>12/07/2010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D42B8-A230-496C-9A0F-AA1F0354EF82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200" u="sng" dirty="0" err="1" smtClean="0"/>
              <a:t>Trabajo</a:t>
            </a:r>
            <a:r>
              <a:rPr lang="en-US" sz="7200" u="sng" dirty="0" smtClean="0"/>
              <a:t> </a:t>
            </a:r>
            <a:r>
              <a:rPr lang="en-US" sz="7200" u="sng" dirty="0" err="1" smtClean="0"/>
              <a:t>Práctico</a:t>
            </a:r>
            <a:r>
              <a:rPr lang="en-US" sz="7200" u="sng" dirty="0" smtClean="0"/>
              <a:t> Final</a:t>
            </a:r>
            <a:endParaRPr lang="es-AR" sz="7200" u="sng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5357826"/>
            <a:ext cx="6400800" cy="1000132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Pais</a:t>
            </a:r>
            <a:r>
              <a:rPr lang="en-US" sz="4800" dirty="0" smtClean="0"/>
              <a:t> Mariano Alberto</a:t>
            </a:r>
            <a:endParaRPr lang="es-AR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Plantas Contra </a:t>
            </a:r>
            <a:r>
              <a:rPr lang="es-ES" dirty="0" err="1" smtClean="0"/>
              <a:t>Zombies</a:t>
            </a:r>
            <a:r>
              <a:rPr lang="es-ES" dirty="0" smtClean="0"/>
              <a:t>: Mensajes </a:t>
            </a:r>
            <a:r>
              <a:rPr lang="es-ES" dirty="0" err="1" smtClean="0"/>
              <a:t>Linea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hayEn1raCol</a:t>
            </a:r>
          </a:p>
          <a:p>
            <a:endParaRPr lang="es-AR" dirty="0" smtClean="0"/>
          </a:p>
          <a:p>
            <a:r>
              <a:rPr lang="es-AR" dirty="0" smtClean="0"/>
              <a:t>^((</a:t>
            </a:r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 at:1) </a:t>
            </a:r>
            <a:r>
              <a:rPr lang="es-AR" dirty="0" err="1" smtClean="0"/>
              <a:t>notNil</a:t>
            </a:r>
            <a:r>
              <a:rPr lang="es-AR" dirty="0" smtClean="0"/>
              <a:t>)</a:t>
            </a:r>
            <a:r>
              <a:rPr lang="es-AR" dirty="0" err="1" smtClean="0"/>
              <a:t>ifTrue</a:t>
            </a:r>
            <a:r>
              <a:rPr lang="es-AR" dirty="0" smtClean="0"/>
              <a:t>:[(</a:t>
            </a:r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 at:1) </a:t>
            </a:r>
            <a:r>
              <a:rPr lang="es-AR" dirty="0" err="1" smtClean="0"/>
              <a:t>sosZombie</a:t>
            </a:r>
            <a:r>
              <a:rPr lang="es-AR" dirty="0" smtClean="0"/>
              <a:t>]</a:t>
            </a:r>
            <a:r>
              <a:rPr lang="es-AR" dirty="0" err="1" smtClean="0"/>
              <a:t>ifFalse</a:t>
            </a:r>
            <a:r>
              <a:rPr lang="es-AR" dirty="0" smtClean="0"/>
              <a:t>: [false</a:t>
            </a:r>
            <a:r>
              <a:rPr lang="es-AR" dirty="0" smtClean="0"/>
              <a:t>].</a:t>
            </a:r>
          </a:p>
          <a:p>
            <a:r>
              <a:rPr lang="fr-FR" dirty="0" err="1" smtClean="0"/>
              <a:t>hayZombie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^self </a:t>
            </a:r>
            <a:r>
              <a:rPr lang="fr-FR" dirty="0" err="1" smtClean="0"/>
              <a:t>linea</a:t>
            </a:r>
            <a:r>
              <a:rPr lang="fr-FR" dirty="0" smtClean="0"/>
              <a:t> </a:t>
            </a:r>
            <a:r>
              <a:rPr lang="fr-FR" dirty="0" err="1" smtClean="0"/>
              <a:t>anySatisfy</a:t>
            </a:r>
            <a:r>
              <a:rPr lang="fr-FR" dirty="0" smtClean="0"/>
              <a:t>: [:zombie | zombie </a:t>
            </a:r>
            <a:r>
              <a:rPr lang="fr-FR" dirty="0" err="1" smtClean="0"/>
              <a:t>notNil</a:t>
            </a:r>
            <a:r>
              <a:rPr lang="fr-FR" dirty="0" smtClean="0"/>
              <a:t> and:[zombie </a:t>
            </a:r>
            <a:r>
              <a:rPr lang="fr-FR" dirty="0" err="1" smtClean="0"/>
              <a:t>sosZombie</a:t>
            </a:r>
            <a:r>
              <a:rPr lang="fr-FR" dirty="0" smtClean="0"/>
              <a:t>]].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Plantas Contra </a:t>
            </a:r>
            <a:r>
              <a:rPr lang="es-ES" dirty="0" err="1" smtClean="0"/>
              <a:t>Zombies</a:t>
            </a:r>
            <a:r>
              <a:rPr lang="es-ES" dirty="0" smtClean="0"/>
              <a:t>: Mensajes </a:t>
            </a:r>
            <a:r>
              <a:rPr lang="es-ES" dirty="0" err="1" smtClean="0"/>
              <a:t>Zombies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AR" dirty="0" smtClean="0"/>
              <a:t>habilidad: </a:t>
            </a:r>
            <a:r>
              <a:rPr lang="es-AR" dirty="0" err="1" smtClean="0"/>
              <a:t>unaPosicion</a:t>
            </a:r>
            <a:endParaRPr lang="es-AR" dirty="0" smtClean="0"/>
          </a:p>
          <a:p>
            <a:endParaRPr lang="es-AR" dirty="0" smtClean="0"/>
          </a:p>
          <a:p>
            <a:r>
              <a:rPr lang="es-AR" dirty="0" smtClean="0"/>
              <a:t>|planta </a:t>
            </a:r>
            <a:r>
              <a:rPr lang="es-AR" dirty="0" err="1" smtClean="0"/>
              <a:t>zombie</a:t>
            </a:r>
            <a:r>
              <a:rPr lang="es-AR" dirty="0" smtClean="0"/>
              <a:t>|</a:t>
            </a:r>
          </a:p>
          <a:p>
            <a:endParaRPr lang="es-AR" dirty="0" smtClean="0"/>
          </a:p>
          <a:p>
            <a:r>
              <a:rPr lang="es-AR" dirty="0" smtClean="0"/>
              <a:t>planta:= (</a:t>
            </a:r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) at: (</a:t>
            </a:r>
            <a:r>
              <a:rPr lang="es-AR" dirty="0" err="1" smtClean="0"/>
              <a:t>unaPosicion</a:t>
            </a:r>
            <a:r>
              <a:rPr lang="es-AR" dirty="0" smtClean="0"/>
              <a:t> - 1).</a:t>
            </a:r>
          </a:p>
          <a:p>
            <a:r>
              <a:rPr lang="es-AR" dirty="0" err="1" smtClean="0"/>
              <a:t>zombie</a:t>
            </a:r>
            <a:r>
              <a:rPr lang="es-AR" dirty="0" smtClean="0"/>
              <a:t> := (</a:t>
            </a:r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) at: </a:t>
            </a:r>
            <a:r>
              <a:rPr lang="es-AR" dirty="0" err="1" smtClean="0"/>
              <a:t>unaPosicion</a:t>
            </a:r>
            <a:r>
              <a:rPr lang="es-AR" dirty="0" smtClean="0"/>
              <a:t>.</a:t>
            </a:r>
          </a:p>
          <a:p>
            <a:endParaRPr lang="es-AR" dirty="0" smtClean="0"/>
          </a:p>
          <a:p>
            <a:r>
              <a:rPr lang="es-AR" dirty="0" smtClean="0"/>
              <a:t>((planta </a:t>
            </a:r>
            <a:r>
              <a:rPr lang="es-AR" dirty="0" err="1" smtClean="0"/>
              <a:t>notNil</a:t>
            </a:r>
            <a:r>
              <a:rPr lang="es-AR" dirty="0" smtClean="0"/>
              <a:t>) and: [(planta </a:t>
            </a:r>
            <a:r>
              <a:rPr lang="es-AR" dirty="0" err="1" smtClean="0"/>
              <a:t>sosZombie</a:t>
            </a:r>
            <a:r>
              <a:rPr lang="es-AR" dirty="0" smtClean="0"/>
              <a:t>) </a:t>
            </a:r>
            <a:r>
              <a:rPr lang="es-AR" dirty="0" err="1" smtClean="0"/>
              <a:t>not</a:t>
            </a:r>
            <a:r>
              <a:rPr lang="es-AR" dirty="0" smtClean="0"/>
              <a:t>]) </a:t>
            </a:r>
            <a:r>
              <a:rPr lang="es-AR" dirty="0" err="1" smtClean="0"/>
              <a:t>ifTrue</a:t>
            </a:r>
            <a:r>
              <a:rPr lang="es-AR" dirty="0" smtClean="0"/>
              <a:t>:[(planta hp &lt;= 0)</a:t>
            </a:r>
            <a:r>
              <a:rPr lang="es-AR" dirty="0" err="1" smtClean="0"/>
              <a:t>ifTrue</a:t>
            </a:r>
            <a:r>
              <a:rPr lang="es-AR" dirty="0" smtClean="0"/>
              <a:t>:[</a:t>
            </a:r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 poner: </a:t>
            </a:r>
            <a:r>
              <a:rPr lang="es-AR" dirty="0" err="1" smtClean="0"/>
              <a:t>nil</a:t>
            </a:r>
            <a:r>
              <a:rPr lang="es-AR" dirty="0" smtClean="0"/>
              <a:t> en: (</a:t>
            </a:r>
            <a:r>
              <a:rPr lang="es-AR" dirty="0" err="1" smtClean="0"/>
              <a:t>unaPosicion</a:t>
            </a:r>
            <a:r>
              <a:rPr lang="es-AR" dirty="0" smtClean="0"/>
              <a:t> - 1). planta:= </a:t>
            </a:r>
            <a:r>
              <a:rPr lang="es-AR" dirty="0" err="1" smtClean="0"/>
              <a:t>nil</a:t>
            </a:r>
            <a:r>
              <a:rPr lang="es-AR" dirty="0" smtClean="0"/>
              <a:t>] </a:t>
            </a:r>
            <a:r>
              <a:rPr lang="es-AR" dirty="0" err="1" smtClean="0"/>
              <a:t>ifFalse</a:t>
            </a:r>
            <a:r>
              <a:rPr lang="es-AR" dirty="0" smtClean="0"/>
              <a:t>: [</a:t>
            </a:r>
            <a:r>
              <a:rPr lang="es-AR" dirty="0" err="1" smtClean="0"/>
              <a:t>zombie</a:t>
            </a:r>
            <a:r>
              <a:rPr lang="es-AR" dirty="0" smtClean="0"/>
              <a:t> </a:t>
            </a:r>
            <a:r>
              <a:rPr lang="es-AR" dirty="0" err="1" smtClean="0"/>
              <a:t>cuantoLeSacoA</a:t>
            </a:r>
            <a:r>
              <a:rPr lang="es-AR" dirty="0" smtClean="0"/>
              <a:t>: planta.]].</a:t>
            </a:r>
          </a:p>
          <a:p>
            <a:endParaRPr lang="es-AR" dirty="0" smtClean="0"/>
          </a:p>
          <a:p>
            <a:r>
              <a:rPr lang="es-AR" dirty="0" smtClean="0"/>
              <a:t>(planta </a:t>
            </a:r>
            <a:r>
              <a:rPr lang="es-AR" dirty="0" err="1" smtClean="0"/>
              <a:t>isNil</a:t>
            </a:r>
            <a:r>
              <a:rPr lang="es-AR" dirty="0" smtClean="0"/>
              <a:t>) </a:t>
            </a:r>
            <a:r>
              <a:rPr lang="es-AR" dirty="0" err="1" smtClean="0"/>
              <a:t>ifTrue</a:t>
            </a:r>
            <a:r>
              <a:rPr lang="es-AR" dirty="0" smtClean="0"/>
              <a:t>:[(</a:t>
            </a:r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 poner: </a:t>
            </a:r>
            <a:r>
              <a:rPr lang="es-AR" dirty="0" err="1" smtClean="0"/>
              <a:t>zombie</a:t>
            </a:r>
            <a:r>
              <a:rPr lang="es-AR" dirty="0" smtClean="0"/>
              <a:t> en: (</a:t>
            </a:r>
            <a:r>
              <a:rPr lang="es-AR" dirty="0" err="1" smtClean="0"/>
              <a:t>unaPosicion</a:t>
            </a:r>
            <a:r>
              <a:rPr lang="es-AR" dirty="0" smtClean="0"/>
              <a:t> - 1)).</a:t>
            </a:r>
          </a:p>
          <a:p>
            <a:r>
              <a:rPr lang="es-AR" dirty="0" smtClean="0"/>
              <a:t>				     (</a:t>
            </a:r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 poner: </a:t>
            </a:r>
            <a:r>
              <a:rPr lang="es-AR" dirty="0" err="1" smtClean="0"/>
              <a:t>nil</a:t>
            </a:r>
            <a:r>
              <a:rPr lang="es-AR" dirty="0" smtClean="0"/>
              <a:t> en: </a:t>
            </a:r>
            <a:r>
              <a:rPr lang="es-AR" dirty="0" err="1" smtClean="0"/>
              <a:t>unaPosicion</a:t>
            </a:r>
            <a:r>
              <a:rPr lang="es-AR" dirty="0" smtClean="0"/>
              <a:t>).</a:t>
            </a:r>
          </a:p>
          <a:p>
            <a:r>
              <a:rPr lang="es-AR" dirty="0" smtClean="0"/>
              <a:t>				     (</a:t>
            </a:r>
            <a:r>
              <a:rPr lang="es-AR" dirty="0" err="1" smtClean="0"/>
              <a:t>Transcript</a:t>
            </a:r>
            <a:r>
              <a:rPr lang="es-AR" dirty="0" smtClean="0"/>
              <a:t> show: '</a:t>
            </a:r>
            <a:r>
              <a:rPr lang="es-AR" dirty="0" err="1" smtClean="0"/>
              <a:t>Zombie</a:t>
            </a:r>
            <a:r>
              <a:rPr lang="es-AR" dirty="0" smtClean="0"/>
              <a:t> se mueve un paso' ;</a:t>
            </a:r>
            <a:r>
              <a:rPr lang="es-AR" dirty="0" err="1" smtClean="0"/>
              <a:t>cr</a:t>
            </a:r>
            <a:r>
              <a:rPr lang="es-AR" dirty="0" smtClean="0"/>
              <a:t>)].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Plantas Contra </a:t>
            </a:r>
            <a:r>
              <a:rPr lang="es-ES" dirty="0" err="1" smtClean="0"/>
              <a:t>Zombies</a:t>
            </a:r>
            <a:r>
              <a:rPr lang="es-ES" dirty="0" smtClean="0"/>
              <a:t>: Mensajes </a:t>
            </a:r>
            <a:r>
              <a:rPr lang="es-ES" dirty="0" smtClean="0"/>
              <a:t>Plantas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AR" dirty="0" smtClean="0"/>
              <a:t>habilidad: </a:t>
            </a:r>
            <a:r>
              <a:rPr lang="es-AR" dirty="0" err="1" smtClean="0"/>
              <a:t>unaPosicion</a:t>
            </a:r>
            <a:endParaRPr lang="es-AR" dirty="0" smtClean="0"/>
          </a:p>
          <a:p>
            <a:endParaRPr lang="es-AR" dirty="0" smtClean="0"/>
          </a:p>
          <a:p>
            <a:r>
              <a:rPr lang="es-AR" dirty="0" smtClean="0"/>
              <a:t>|planta </a:t>
            </a:r>
            <a:r>
              <a:rPr lang="es-AR" dirty="0" err="1" smtClean="0"/>
              <a:t>zombie</a:t>
            </a:r>
            <a:r>
              <a:rPr lang="es-AR" dirty="0" smtClean="0"/>
              <a:t> pos|</a:t>
            </a:r>
          </a:p>
          <a:p>
            <a:endParaRPr lang="es-AR" dirty="0" smtClean="0"/>
          </a:p>
          <a:p>
            <a:r>
              <a:rPr lang="es-AR" dirty="0" smtClean="0"/>
              <a:t>pos := 0.</a:t>
            </a:r>
          </a:p>
          <a:p>
            <a:endParaRPr lang="es-AR" dirty="0" smtClean="0"/>
          </a:p>
          <a:p>
            <a:r>
              <a:rPr lang="es-AR" dirty="0" smtClean="0"/>
              <a:t>planta := (</a:t>
            </a:r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)  at: </a:t>
            </a:r>
            <a:r>
              <a:rPr lang="es-AR" dirty="0" err="1" smtClean="0"/>
              <a:t>unaPosicion</a:t>
            </a:r>
            <a:r>
              <a:rPr lang="es-AR" dirty="0" smtClean="0"/>
              <a:t>.</a:t>
            </a:r>
          </a:p>
          <a:p>
            <a:endParaRPr lang="es-AR" dirty="0" smtClean="0"/>
          </a:p>
          <a:p>
            <a:r>
              <a:rPr lang="es-AR" dirty="0" err="1" smtClean="0"/>
              <a:t>zombie</a:t>
            </a:r>
            <a:r>
              <a:rPr lang="es-AR" dirty="0" smtClean="0"/>
              <a:t> := (</a:t>
            </a:r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) </a:t>
            </a:r>
            <a:r>
              <a:rPr lang="es-AR" dirty="0" err="1" smtClean="0"/>
              <a:t>detect</a:t>
            </a:r>
            <a:r>
              <a:rPr lang="es-AR" dirty="0" smtClean="0"/>
              <a:t>: [:</a:t>
            </a:r>
            <a:r>
              <a:rPr lang="es-AR" dirty="0" err="1" smtClean="0"/>
              <a:t>unZombie</a:t>
            </a:r>
            <a:r>
              <a:rPr lang="es-AR" dirty="0" smtClean="0"/>
              <a:t> | pos := pos + 1. (</a:t>
            </a:r>
            <a:r>
              <a:rPr lang="es-AR" dirty="0" err="1" smtClean="0"/>
              <a:t>unZombie</a:t>
            </a:r>
            <a:r>
              <a:rPr lang="es-AR" dirty="0" smtClean="0"/>
              <a:t> </a:t>
            </a:r>
            <a:r>
              <a:rPr lang="es-AR" dirty="0" err="1" smtClean="0"/>
              <a:t>notNil</a:t>
            </a:r>
            <a:r>
              <a:rPr lang="es-AR" dirty="0" smtClean="0"/>
              <a:t>) </a:t>
            </a:r>
            <a:r>
              <a:rPr lang="es-AR" dirty="0" err="1" smtClean="0"/>
              <a:t>ifTrue</a:t>
            </a:r>
            <a:r>
              <a:rPr lang="es-AR" dirty="0" smtClean="0"/>
              <a:t>:[</a:t>
            </a:r>
            <a:r>
              <a:rPr lang="es-AR" dirty="0" err="1" smtClean="0"/>
              <a:t>unZombie</a:t>
            </a:r>
            <a:r>
              <a:rPr lang="es-AR" dirty="0" smtClean="0"/>
              <a:t> </a:t>
            </a:r>
            <a:r>
              <a:rPr lang="es-AR" dirty="0" err="1" smtClean="0"/>
              <a:t>sosZombie</a:t>
            </a:r>
            <a:r>
              <a:rPr lang="es-AR" dirty="0" smtClean="0"/>
              <a:t>]</a:t>
            </a:r>
            <a:r>
              <a:rPr lang="es-AR" dirty="0" err="1" smtClean="0"/>
              <a:t>ifFalse</a:t>
            </a:r>
            <a:r>
              <a:rPr lang="es-AR" dirty="0" smtClean="0"/>
              <a:t>:[false]] </a:t>
            </a:r>
            <a:r>
              <a:rPr lang="es-AR" dirty="0" err="1" smtClean="0"/>
              <a:t>ifNone</a:t>
            </a:r>
            <a:r>
              <a:rPr lang="es-AR" dirty="0" smtClean="0"/>
              <a:t>:[</a:t>
            </a:r>
            <a:r>
              <a:rPr lang="es-AR" dirty="0" err="1" smtClean="0"/>
              <a:t>nil</a:t>
            </a:r>
            <a:r>
              <a:rPr lang="es-AR" dirty="0" smtClean="0"/>
              <a:t>].</a:t>
            </a:r>
          </a:p>
          <a:p>
            <a:endParaRPr lang="es-AR" dirty="0" smtClean="0"/>
          </a:p>
          <a:p>
            <a:r>
              <a:rPr lang="es-AR" dirty="0" smtClean="0"/>
              <a:t>(</a:t>
            </a:r>
            <a:r>
              <a:rPr lang="es-AR" dirty="0" err="1" smtClean="0"/>
              <a:t>zombie</a:t>
            </a:r>
            <a:r>
              <a:rPr lang="es-AR" dirty="0" smtClean="0"/>
              <a:t> </a:t>
            </a:r>
            <a:r>
              <a:rPr lang="es-AR" dirty="0" err="1" smtClean="0"/>
              <a:t>notNil</a:t>
            </a:r>
            <a:r>
              <a:rPr lang="es-AR" dirty="0" smtClean="0"/>
              <a:t>) </a:t>
            </a:r>
            <a:r>
              <a:rPr lang="es-AR" dirty="0" err="1" smtClean="0"/>
              <a:t>ifTrue</a:t>
            </a:r>
            <a:r>
              <a:rPr lang="es-AR" dirty="0" smtClean="0"/>
              <a:t>: [(</a:t>
            </a:r>
            <a:r>
              <a:rPr lang="es-AR" dirty="0" err="1" smtClean="0"/>
              <a:t>zombie</a:t>
            </a:r>
            <a:r>
              <a:rPr lang="es-AR" dirty="0" smtClean="0"/>
              <a:t> hp &lt;= 0)</a:t>
            </a:r>
            <a:r>
              <a:rPr lang="es-AR" dirty="0" err="1" smtClean="0"/>
              <a:t>ifTrue</a:t>
            </a:r>
            <a:r>
              <a:rPr lang="es-AR" dirty="0" smtClean="0"/>
              <a:t>:[(</a:t>
            </a:r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) poner: </a:t>
            </a:r>
            <a:r>
              <a:rPr lang="es-AR" dirty="0" err="1" smtClean="0"/>
              <a:t>nil</a:t>
            </a:r>
            <a:r>
              <a:rPr lang="es-AR" dirty="0" smtClean="0"/>
              <a:t> en: pos] </a:t>
            </a:r>
            <a:r>
              <a:rPr lang="es-AR" dirty="0" err="1" smtClean="0"/>
              <a:t>ifFalse</a:t>
            </a:r>
            <a:r>
              <a:rPr lang="es-AR" dirty="0" smtClean="0"/>
              <a:t>: [(planta hp&lt;= 0) </a:t>
            </a:r>
            <a:r>
              <a:rPr lang="es-AR" dirty="0" err="1" smtClean="0"/>
              <a:t>ifFalse</a:t>
            </a:r>
            <a:r>
              <a:rPr lang="es-AR" dirty="0" smtClean="0"/>
              <a:t>:[planta </a:t>
            </a:r>
            <a:r>
              <a:rPr lang="es-AR" dirty="0" err="1" smtClean="0"/>
              <a:t>cuantoLeSacoA</a:t>
            </a:r>
            <a:r>
              <a:rPr lang="es-AR" dirty="0" smtClean="0"/>
              <a:t>: </a:t>
            </a:r>
            <a:r>
              <a:rPr lang="es-AR" dirty="0" err="1" smtClean="0"/>
              <a:t>zombie</a:t>
            </a:r>
            <a:r>
              <a:rPr lang="es-AR" dirty="0" smtClean="0"/>
              <a:t>.]].].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Plantas Contra </a:t>
            </a:r>
            <a:r>
              <a:rPr lang="es-ES" dirty="0" err="1" smtClean="0"/>
              <a:t>Zombies</a:t>
            </a:r>
            <a:r>
              <a:rPr lang="es-ES" dirty="0" smtClean="0"/>
              <a:t>: Modos de Juego: </a:t>
            </a:r>
            <a:r>
              <a:rPr lang="es-ES" dirty="0" err="1" smtClean="0"/>
              <a:t>Corridor</a:t>
            </a:r>
            <a:endParaRPr lang="es-AR" dirty="0"/>
          </a:p>
        </p:txBody>
      </p:sp>
      <p:pic>
        <p:nvPicPr>
          <p:cNvPr id="4" name="3 Marcador de contenido" descr="Sin títul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7577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Plantas Contra </a:t>
            </a:r>
            <a:r>
              <a:rPr lang="es-ES" dirty="0" err="1" smtClean="0"/>
              <a:t>Zombies</a:t>
            </a:r>
            <a:r>
              <a:rPr lang="es-ES" dirty="0" smtClean="0"/>
              <a:t>: Modos de Juego: </a:t>
            </a:r>
            <a:r>
              <a:rPr lang="es-ES" dirty="0" err="1" smtClean="0"/>
              <a:t>FireAtWill</a:t>
            </a:r>
            <a:endParaRPr lang="es-AR" dirty="0"/>
          </a:p>
        </p:txBody>
      </p:sp>
      <p:pic>
        <p:nvPicPr>
          <p:cNvPr id="4" name="3 Marcador de contenido" descr="modoFireAtWil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Plantas Contra </a:t>
            </a:r>
            <a:r>
              <a:rPr lang="es-ES" dirty="0" err="1" smtClean="0"/>
              <a:t>Zombies</a:t>
            </a:r>
            <a:r>
              <a:rPr lang="es-ES" dirty="0" smtClean="0"/>
              <a:t>: Modos de Juego: </a:t>
            </a:r>
            <a:r>
              <a:rPr lang="es-ES" dirty="0" err="1" smtClean="0"/>
              <a:t>ResidentEvil</a:t>
            </a:r>
            <a:endParaRPr lang="es-AR" dirty="0"/>
          </a:p>
        </p:txBody>
      </p:sp>
      <p:pic>
        <p:nvPicPr>
          <p:cNvPr id="4" name="3 Marcador de contenido" descr="modoResidentEvi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Plantas Contra </a:t>
            </a:r>
            <a:r>
              <a:rPr lang="es-ES" dirty="0" err="1" smtClean="0"/>
              <a:t>Zombies</a:t>
            </a:r>
            <a:r>
              <a:rPr lang="es-ES" dirty="0" smtClean="0"/>
              <a:t>: Resumen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Utilización del patrón “SINGLETON”</a:t>
            </a:r>
          </a:p>
          <a:p>
            <a:r>
              <a:rPr lang="es-ES" dirty="0" smtClean="0"/>
              <a:t>Utilización del patrón “BUILDER”</a:t>
            </a:r>
          </a:p>
          <a:p>
            <a:r>
              <a:rPr lang="es-ES" dirty="0" smtClean="0"/>
              <a:t>Utilización de herencia entre las plantas y los </a:t>
            </a:r>
            <a:r>
              <a:rPr lang="es-ES" dirty="0" err="1" smtClean="0"/>
              <a:t>zombies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Utilización de polimorfismo de manera tal que no importa si es una planta o un </a:t>
            </a:r>
            <a:r>
              <a:rPr lang="es-ES" dirty="0" err="1" smtClean="0"/>
              <a:t>zombie</a:t>
            </a:r>
            <a:r>
              <a:rPr lang="es-ES" dirty="0" smtClean="0"/>
              <a:t> los dos entienden el mensaje “habilidad”.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8800" dirty="0" smtClean="0"/>
              <a:t>FIN DE LA PRESENTACION</a:t>
            </a:r>
            <a:endParaRPr lang="es-AR" sz="8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Plantas</a:t>
            </a:r>
            <a:r>
              <a:rPr lang="en-US" sz="4800" dirty="0" smtClean="0"/>
              <a:t> contra Zombies…</a:t>
            </a:r>
            <a:endParaRPr lang="es-AR" sz="4800" dirty="0"/>
          </a:p>
        </p:txBody>
      </p:sp>
      <p:pic>
        <p:nvPicPr>
          <p:cNvPr id="7" name="6 Marcador de contenido" descr="Presentac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1538" y="1714488"/>
            <a:ext cx="6858048" cy="45005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err="1" smtClean="0"/>
              <a:t>Plantas</a:t>
            </a:r>
            <a:r>
              <a:rPr lang="en-US" sz="5400" dirty="0" smtClean="0"/>
              <a:t> Contra Zombies</a:t>
            </a:r>
            <a:r>
              <a:rPr lang="es-ES" sz="5400" dirty="0" smtClean="0"/>
              <a:t>: Personajes</a:t>
            </a:r>
            <a:endParaRPr lang="es-AR" sz="5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s-ES" sz="4000" dirty="0" smtClean="0"/>
          </a:p>
        </p:txBody>
      </p:sp>
      <p:pic>
        <p:nvPicPr>
          <p:cNvPr id="2050" name="Picture 2" descr="C:\Users\Mariano\Desktop\TP FINAL PAQUETE\Nue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5143512"/>
            <a:ext cx="781050" cy="933450"/>
          </a:xfrm>
          <a:prstGeom prst="rect">
            <a:avLst/>
          </a:prstGeom>
          <a:noFill/>
        </p:spPr>
      </p:pic>
      <p:pic>
        <p:nvPicPr>
          <p:cNvPr id="2051" name="Picture 3" descr="C:\Users\Mariano\Desktop\TP FINAL PAQUETE\ZombieOgr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0" y="2285992"/>
            <a:ext cx="1790700" cy="1676400"/>
          </a:xfrm>
          <a:prstGeom prst="rect">
            <a:avLst/>
          </a:prstGeom>
          <a:noFill/>
        </p:spPr>
      </p:pic>
      <p:pic>
        <p:nvPicPr>
          <p:cNvPr id="2052" name="Picture 4" descr="C:\Users\Mariano\Desktop\TP FINAL PAQUETE\ZombieCorred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4857760"/>
            <a:ext cx="1162050" cy="1543050"/>
          </a:xfrm>
          <a:prstGeom prst="rect">
            <a:avLst/>
          </a:prstGeom>
          <a:noFill/>
        </p:spPr>
      </p:pic>
      <p:pic>
        <p:nvPicPr>
          <p:cNvPr id="2053" name="Picture 5" descr="C:\Users\Mariano\Desktop\TP FINAL PAQUETE\ZombieComu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4810" y="2857496"/>
            <a:ext cx="923925" cy="1457325"/>
          </a:xfrm>
          <a:prstGeom prst="rect">
            <a:avLst/>
          </a:prstGeom>
          <a:noFill/>
        </p:spPr>
      </p:pic>
      <p:pic>
        <p:nvPicPr>
          <p:cNvPr id="2054" name="Picture 6" descr="C:\Users\Mariano\Desktop\TP FINAL PAQUETE\Belsprou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85852" y="3071810"/>
            <a:ext cx="790575" cy="866775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857224" y="2571744"/>
            <a:ext cx="1587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/>
              <a:t>Belsprout</a:t>
            </a:r>
            <a:endParaRPr lang="es-AR" sz="28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2214546" y="4572008"/>
            <a:ext cx="92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/>
              <a:t>Nuez</a:t>
            </a:r>
            <a:endParaRPr lang="es-AR" sz="28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500430" y="2357430"/>
            <a:ext cx="239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/>
              <a:t>Zombie</a:t>
            </a:r>
            <a:r>
              <a:rPr lang="es-ES" sz="2800" dirty="0" smtClean="0"/>
              <a:t> </a:t>
            </a:r>
            <a:r>
              <a:rPr lang="es-ES" sz="2800" dirty="0" err="1" smtClean="0"/>
              <a:t>Comun</a:t>
            </a:r>
            <a:endParaRPr lang="es-AR" sz="28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6572264" y="1714488"/>
            <a:ext cx="2068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/>
              <a:t>Zombie</a:t>
            </a:r>
            <a:r>
              <a:rPr lang="es-ES" sz="2800" dirty="0" smtClean="0"/>
              <a:t> Ogro</a:t>
            </a:r>
            <a:endParaRPr lang="es-AR" sz="28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572132" y="4357694"/>
            <a:ext cx="2661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/>
              <a:t>Zombie</a:t>
            </a:r>
            <a:r>
              <a:rPr lang="es-ES" sz="2800" dirty="0" smtClean="0"/>
              <a:t> Corredor</a:t>
            </a:r>
            <a:endParaRPr lang="es-A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4800" dirty="0" smtClean="0"/>
              <a:t>Plantas Contra </a:t>
            </a:r>
            <a:r>
              <a:rPr lang="es-ES" sz="4800" dirty="0" err="1" smtClean="0"/>
              <a:t>Zombies</a:t>
            </a:r>
            <a:r>
              <a:rPr lang="es-ES" sz="4800" dirty="0" smtClean="0"/>
              <a:t>: Mapas Ejemplos</a:t>
            </a:r>
            <a:endParaRPr lang="es-AR" sz="4800" dirty="0"/>
          </a:p>
        </p:txBody>
      </p:sp>
      <p:pic>
        <p:nvPicPr>
          <p:cNvPr id="5" name="4 Marcador de contenido" descr="mapaEnBlanco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14480" y="1500174"/>
            <a:ext cx="5663928" cy="2571768"/>
          </a:xfrm>
        </p:spPr>
      </p:pic>
      <p:pic>
        <p:nvPicPr>
          <p:cNvPr id="6" name="5 Marcador de contenido" descr="mapaEjemplo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714480" y="4143380"/>
            <a:ext cx="5643602" cy="2571768"/>
          </a:xfrm>
        </p:spPr>
      </p:pic>
      <p:sp>
        <p:nvSpPr>
          <p:cNvPr id="8" name="7 CuadroTexto"/>
          <p:cNvSpPr txBox="1"/>
          <p:nvPr/>
        </p:nvSpPr>
        <p:spPr>
          <a:xfrm>
            <a:off x="0" y="2571744"/>
            <a:ext cx="1640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smtClean="0"/>
              <a:t>Mapa Vacio</a:t>
            </a:r>
            <a:endParaRPr lang="es-AR" sz="2400" dirty="0"/>
          </a:p>
        </p:txBody>
      </p:sp>
      <p:sp>
        <p:nvSpPr>
          <p:cNvPr id="9" name="8 CuadroTexto"/>
          <p:cNvSpPr txBox="1"/>
          <p:nvPr/>
        </p:nvSpPr>
        <p:spPr>
          <a:xfrm>
            <a:off x="214282" y="5072074"/>
            <a:ext cx="142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Mapa con Jugada</a:t>
            </a:r>
            <a:endParaRPr lang="es-A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Plantas Contra </a:t>
            </a:r>
            <a:r>
              <a:rPr lang="es-ES" dirty="0" err="1" smtClean="0"/>
              <a:t>Zombies</a:t>
            </a:r>
            <a:r>
              <a:rPr lang="es-ES" dirty="0" smtClean="0"/>
              <a:t>: Objetivos de juego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Defenderse de la horda de </a:t>
            </a:r>
            <a:r>
              <a:rPr lang="es-ES" dirty="0" err="1" smtClean="0"/>
              <a:t>zombies</a:t>
            </a:r>
            <a:r>
              <a:rPr lang="es-ES" dirty="0" smtClean="0"/>
              <a:t> que trata de comerte el cerebro.</a:t>
            </a:r>
          </a:p>
          <a:p>
            <a:r>
              <a:rPr lang="es-ES" dirty="0" smtClean="0"/>
              <a:t>Utilizar las plantas para lograr detener todos los </a:t>
            </a:r>
            <a:r>
              <a:rPr lang="es-ES" dirty="0" err="1" smtClean="0"/>
              <a:t>zombies</a:t>
            </a:r>
            <a:r>
              <a:rPr lang="es-ES" dirty="0" smtClean="0"/>
              <a:t> que haya en el escenario.</a:t>
            </a:r>
          </a:p>
          <a:p>
            <a:r>
              <a:rPr lang="es-ES" dirty="0" smtClean="0"/>
              <a:t>El juego se realiza por turnos, primero atacan las plantas y luego atacan los </a:t>
            </a:r>
            <a:r>
              <a:rPr lang="es-ES" dirty="0" err="1" smtClean="0"/>
              <a:t>zombies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Un turno se basa en el ataque de todas las plantas y luego en el de todos los </a:t>
            </a:r>
            <a:r>
              <a:rPr lang="es-ES" dirty="0" err="1" smtClean="0"/>
              <a:t>zombies</a:t>
            </a:r>
            <a:r>
              <a:rPr lang="es-ES" dirty="0" smtClean="0"/>
              <a:t>.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Plantas Contra </a:t>
            </a:r>
            <a:r>
              <a:rPr lang="es-ES" dirty="0" err="1" smtClean="0"/>
              <a:t>Zombies</a:t>
            </a:r>
            <a:r>
              <a:rPr lang="es-ES" dirty="0" smtClean="0"/>
              <a:t>: Diagrama de Clases.</a:t>
            </a:r>
            <a:endParaRPr lang="es-AR" dirty="0"/>
          </a:p>
        </p:txBody>
      </p:sp>
      <p:pic>
        <p:nvPicPr>
          <p:cNvPr id="3074" name="Picture 2" descr="C:\Users\Mariano\Desktop\TP FINAL PAQUETE\Diagrama de Clas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571612"/>
            <a:ext cx="6572296" cy="49123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Plantas</a:t>
            </a:r>
            <a:r>
              <a:rPr lang="en-US" dirty="0" smtClean="0"/>
              <a:t> Contra Zombies</a:t>
            </a:r>
            <a:r>
              <a:rPr lang="es-ES" dirty="0" smtClean="0"/>
              <a:t>: Mensajes Jugada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9196"/>
          </a:xfrm>
        </p:spPr>
        <p:txBody>
          <a:bodyPr>
            <a:normAutofit/>
          </a:bodyPr>
          <a:lstStyle/>
          <a:p>
            <a:r>
              <a:rPr lang="es-AR" sz="2000" dirty="0" smtClean="0"/>
              <a:t>&gt;&gt;juego</a:t>
            </a:r>
            <a:endParaRPr lang="es-AR" sz="2000" dirty="0" smtClean="0"/>
          </a:p>
          <a:p>
            <a:r>
              <a:rPr lang="es-AR" sz="2000" dirty="0" smtClean="0"/>
              <a:t>"</a:t>
            </a:r>
            <a:r>
              <a:rPr lang="es-AR" sz="2000" dirty="0" smtClean="0"/>
              <a:t>S I N G L E T O </a:t>
            </a:r>
            <a:r>
              <a:rPr lang="es-AR" sz="2000" dirty="0" smtClean="0"/>
              <a:t>N“</a:t>
            </a:r>
            <a:endParaRPr lang="es-AR" sz="2000" dirty="0" smtClean="0"/>
          </a:p>
          <a:p>
            <a:r>
              <a:rPr lang="es-AR" sz="2000" dirty="0" smtClean="0"/>
              <a:t>[(</a:t>
            </a:r>
            <a:r>
              <a:rPr lang="es-AR" sz="2000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CondicionDeFin</a:t>
            </a:r>
            <a:r>
              <a:rPr lang="es-AR" sz="20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new </a:t>
            </a:r>
            <a:r>
              <a:rPr lang="es-AR" sz="2000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noMoreZombies</a:t>
            </a:r>
            <a:r>
              <a:rPr lang="es-AR" sz="20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AR" sz="2000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self</a:t>
            </a:r>
            <a:r>
              <a:rPr lang="es-AR" sz="2000" dirty="0" smtClean="0"/>
              <a:t>) | (</a:t>
            </a:r>
            <a:r>
              <a:rPr lang="es-AR" sz="2000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CondicionDeFin</a:t>
            </a:r>
            <a:r>
              <a:rPr lang="es-AR" sz="20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new </a:t>
            </a:r>
            <a:r>
              <a:rPr lang="es-AR" sz="2000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zombieAtHome</a:t>
            </a:r>
            <a:r>
              <a:rPr lang="es-AR" sz="20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AR" sz="2000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self</a:t>
            </a:r>
            <a:r>
              <a:rPr lang="es-AR" sz="2000" dirty="0" smtClean="0"/>
              <a:t>)] </a:t>
            </a:r>
            <a:r>
              <a:rPr lang="es-AR" sz="2000" dirty="0" err="1" smtClean="0"/>
              <a:t>whileFalse</a:t>
            </a:r>
            <a:r>
              <a:rPr lang="es-AR" sz="2000" dirty="0" smtClean="0"/>
              <a:t>:[</a:t>
            </a:r>
            <a:r>
              <a:rPr lang="es-AR" sz="2000" dirty="0" err="1" smtClean="0"/>
              <a:t>self</a:t>
            </a:r>
            <a:r>
              <a:rPr lang="es-AR" sz="2000" dirty="0" smtClean="0"/>
              <a:t> jugar. </a:t>
            </a:r>
            <a:r>
              <a:rPr lang="es-AR" sz="2000" dirty="0" err="1" smtClean="0"/>
              <a:t>Transcript</a:t>
            </a:r>
            <a:r>
              <a:rPr lang="es-AR" sz="2000" dirty="0" smtClean="0"/>
              <a:t> show: 'Empieza en turno! ! !' ;</a:t>
            </a:r>
            <a:r>
              <a:rPr lang="es-AR" sz="2000" dirty="0" err="1" smtClean="0"/>
              <a:t>cr</a:t>
            </a:r>
            <a:r>
              <a:rPr lang="es-AR" sz="2000" dirty="0" smtClean="0"/>
              <a:t>.  ].</a:t>
            </a:r>
          </a:p>
          <a:p>
            <a:endParaRPr lang="es-AR" sz="2000" dirty="0" smtClean="0"/>
          </a:p>
          <a:p>
            <a:r>
              <a:rPr lang="es-AR" sz="2000" dirty="0" smtClean="0"/>
              <a:t>(</a:t>
            </a:r>
            <a:r>
              <a:rPr lang="es-AR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CondicionDeFin</a:t>
            </a:r>
            <a:r>
              <a:rPr lang="es-AR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new </a:t>
            </a:r>
            <a:r>
              <a:rPr lang="es-AR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noMoreZombies</a:t>
            </a:r>
            <a:r>
              <a:rPr lang="es-AR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AR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self</a:t>
            </a:r>
            <a:r>
              <a:rPr lang="es-AR" sz="2000" dirty="0" smtClean="0"/>
              <a:t>) </a:t>
            </a:r>
            <a:r>
              <a:rPr lang="es-AR" sz="2000" dirty="0" err="1" smtClean="0"/>
              <a:t>ifTrue</a:t>
            </a:r>
            <a:r>
              <a:rPr lang="es-AR" sz="2000" dirty="0" smtClean="0"/>
              <a:t>:[ </a:t>
            </a:r>
            <a:r>
              <a:rPr lang="es-AR" sz="2000" dirty="0" err="1" smtClean="0"/>
              <a:t>Transcript</a:t>
            </a:r>
            <a:r>
              <a:rPr lang="es-AR" sz="2000" dirty="0" smtClean="0"/>
              <a:t> show: 'Ganaste gil! ! !' ;</a:t>
            </a:r>
            <a:r>
              <a:rPr lang="es-AR" sz="2000" dirty="0" err="1" smtClean="0"/>
              <a:t>cr</a:t>
            </a:r>
            <a:r>
              <a:rPr lang="es-AR" sz="2000" dirty="0" smtClean="0"/>
              <a:t>.] </a:t>
            </a:r>
            <a:r>
              <a:rPr lang="es-AR" sz="2000" dirty="0" err="1" smtClean="0"/>
              <a:t>ifFalse</a:t>
            </a:r>
            <a:r>
              <a:rPr lang="es-AR" sz="2000" dirty="0" smtClean="0"/>
              <a:t>:[</a:t>
            </a:r>
            <a:r>
              <a:rPr lang="es-AR" sz="2000" dirty="0" err="1" smtClean="0"/>
              <a:t>Transcript</a:t>
            </a:r>
            <a:r>
              <a:rPr lang="es-AR" sz="2000" dirty="0" smtClean="0"/>
              <a:t> show: 'Perdiste groso! ! !' ;</a:t>
            </a:r>
            <a:r>
              <a:rPr lang="es-AR" sz="2000" dirty="0" err="1" smtClean="0"/>
              <a:t>cr</a:t>
            </a:r>
            <a:r>
              <a:rPr lang="es-AR" sz="2000" dirty="0" smtClean="0"/>
              <a:t>.].</a:t>
            </a:r>
          </a:p>
          <a:p>
            <a:endParaRPr lang="pt-BR" sz="2000" dirty="0" smtClean="0"/>
          </a:p>
          <a:p>
            <a:r>
              <a:rPr lang="pt-BR" sz="2000" dirty="0" smtClean="0"/>
              <a:t>&gt;&gt;</a:t>
            </a:r>
            <a:r>
              <a:rPr lang="pt-BR" sz="2000" dirty="0" err="1" smtClean="0"/>
              <a:t>jugar</a:t>
            </a:r>
            <a:endParaRPr lang="pt-BR" sz="2000" dirty="0" smtClean="0"/>
          </a:p>
          <a:p>
            <a:endParaRPr lang="pt-BR" sz="2000" dirty="0" smtClean="0"/>
          </a:p>
          <a:p>
            <a:r>
              <a:rPr lang="pt-BR" sz="2000" dirty="0" err="1" smtClean="0"/>
              <a:t>self</a:t>
            </a:r>
            <a:r>
              <a:rPr lang="pt-BR" sz="2000" dirty="0" smtClean="0"/>
              <a:t> </a:t>
            </a:r>
            <a:r>
              <a:rPr lang="pt-BR" sz="2000" dirty="0" err="1" smtClean="0"/>
              <a:t>coleccionIndexada</a:t>
            </a:r>
            <a:r>
              <a:rPr lang="pt-BR" sz="2000" dirty="0" smtClean="0"/>
              <a:t> do: [:</a:t>
            </a:r>
            <a:r>
              <a:rPr lang="pt-BR" sz="2000" dirty="0" err="1" smtClean="0"/>
              <a:t>ej</a:t>
            </a:r>
            <a:r>
              <a:rPr lang="pt-BR" sz="2000" dirty="0" smtClean="0"/>
              <a:t> | </a:t>
            </a:r>
            <a:r>
              <a:rPr lang="pt-BR" sz="2000" dirty="0" err="1" smtClean="0"/>
              <a:t>ej</a:t>
            </a:r>
            <a:r>
              <a:rPr lang="pt-BR" sz="2000" dirty="0" smtClean="0"/>
              <a:t> </a:t>
            </a:r>
            <a:r>
              <a:rPr lang="pt-BR" sz="2000" dirty="0" err="1" smtClean="0"/>
              <a:t>jugar</a:t>
            </a:r>
            <a:r>
              <a:rPr lang="pt-BR" sz="2000" dirty="0" smtClean="0"/>
              <a:t>].</a:t>
            </a:r>
            <a:endParaRPr lang="es-A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Plantas Contra </a:t>
            </a:r>
            <a:r>
              <a:rPr lang="es-ES" dirty="0" err="1" smtClean="0"/>
              <a:t>Zombies</a:t>
            </a:r>
            <a:r>
              <a:rPr lang="es-ES" dirty="0" smtClean="0"/>
              <a:t>: Mensajes </a:t>
            </a:r>
            <a:r>
              <a:rPr lang="es-ES" dirty="0" err="1" smtClean="0"/>
              <a:t>CondicionDeFin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400" dirty="0" err="1" smtClean="0"/>
              <a:t>noMoreZombies</a:t>
            </a:r>
            <a:r>
              <a:rPr lang="es-AR" sz="2400" dirty="0" smtClean="0"/>
              <a:t>: </a:t>
            </a:r>
            <a:r>
              <a:rPr lang="es-AR" sz="2400" dirty="0" err="1" smtClean="0"/>
              <a:t>unaJugada</a:t>
            </a:r>
            <a:r>
              <a:rPr lang="es-AR" sz="2400" dirty="0" smtClean="0"/>
              <a:t>	</a:t>
            </a:r>
          </a:p>
          <a:p>
            <a:endParaRPr lang="es-AR" sz="2400" dirty="0" smtClean="0"/>
          </a:p>
          <a:p>
            <a:r>
              <a:rPr lang="es-AR" sz="2400" dirty="0" smtClean="0"/>
              <a:t>^((</a:t>
            </a:r>
            <a:r>
              <a:rPr lang="es-AR" sz="2400" dirty="0" err="1" smtClean="0"/>
              <a:t>unaJugada</a:t>
            </a:r>
            <a:r>
              <a:rPr lang="es-AR" sz="2400" dirty="0" smtClean="0"/>
              <a:t>) </a:t>
            </a:r>
            <a:r>
              <a:rPr lang="es-AR" sz="2400" dirty="0" err="1" smtClean="0"/>
              <a:t>coleccionIndexada</a:t>
            </a:r>
            <a:r>
              <a:rPr lang="es-AR" sz="2400" dirty="0" smtClean="0"/>
              <a:t> </a:t>
            </a:r>
            <a:r>
              <a:rPr lang="es-AR" sz="2400" dirty="0" err="1" smtClean="0"/>
              <a:t>anySatisfy</a:t>
            </a:r>
            <a:r>
              <a:rPr lang="es-AR" sz="2400" dirty="0" smtClean="0"/>
              <a:t>:[:</a:t>
            </a:r>
            <a:r>
              <a:rPr lang="es-AR" sz="2400" dirty="0" err="1" smtClean="0"/>
              <a:t>linea</a:t>
            </a:r>
            <a:r>
              <a:rPr lang="es-AR" sz="2400" dirty="0" smtClean="0"/>
              <a:t> |</a:t>
            </a:r>
            <a:r>
              <a:rPr lang="es-AR" sz="24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AR" sz="2400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linea</a:t>
            </a:r>
            <a:r>
              <a:rPr lang="es-AR" sz="24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AR" sz="2400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hayZombie</a:t>
            </a:r>
            <a:r>
              <a:rPr lang="es-AR" sz="2400" dirty="0" smtClean="0"/>
              <a:t>]) </a:t>
            </a:r>
            <a:r>
              <a:rPr lang="es-AR" sz="2400" dirty="0" err="1" smtClean="0"/>
              <a:t>not</a:t>
            </a:r>
            <a:r>
              <a:rPr lang="es-AR" sz="2400" dirty="0" smtClean="0"/>
              <a:t>.</a:t>
            </a:r>
          </a:p>
          <a:p>
            <a:endParaRPr lang="es-AR" sz="2400" dirty="0" smtClean="0"/>
          </a:p>
          <a:p>
            <a:r>
              <a:rPr lang="es-AR" sz="2400" dirty="0" err="1" smtClean="0"/>
              <a:t>zombieAtHome</a:t>
            </a:r>
            <a:r>
              <a:rPr lang="es-AR" sz="2400" dirty="0" smtClean="0"/>
              <a:t>: </a:t>
            </a:r>
            <a:r>
              <a:rPr lang="es-AR" sz="2400" dirty="0" err="1" smtClean="0"/>
              <a:t>unaJugada</a:t>
            </a:r>
            <a:endParaRPr lang="es-AR" sz="2400" dirty="0" smtClean="0"/>
          </a:p>
          <a:p>
            <a:endParaRPr lang="es-AR" sz="2400" dirty="0" smtClean="0"/>
          </a:p>
          <a:p>
            <a:r>
              <a:rPr lang="es-AR" sz="2400" dirty="0" smtClean="0"/>
              <a:t>^((</a:t>
            </a:r>
            <a:r>
              <a:rPr lang="es-AR" sz="2400" dirty="0" err="1" smtClean="0"/>
              <a:t>unaJugada</a:t>
            </a:r>
            <a:r>
              <a:rPr lang="es-AR" sz="2400" dirty="0" smtClean="0"/>
              <a:t>) </a:t>
            </a:r>
            <a:r>
              <a:rPr lang="es-AR" sz="2400" dirty="0" err="1" smtClean="0"/>
              <a:t>coleccionIndexada</a:t>
            </a:r>
            <a:r>
              <a:rPr lang="es-AR" sz="2400" dirty="0" smtClean="0"/>
              <a:t> </a:t>
            </a:r>
            <a:r>
              <a:rPr lang="es-AR" sz="2400" dirty="0" err="1" smtClean="0"/>
              <a:t>anySatisfy</a:t>
            </a:r>
            <a:r>
              <a:rPr lang="es-AR" sz="2400" dirty="0" smtClean="0"/>
              <a:t>:[: </a:t>
            </a:r>
            <a:r>
              <a:rPr lang="es-AR" sz="2400" dirty="0" err="1" smtClean="0"/>
              <a:t>linea</a:t>
            </a:r>
            <a:r>
              <a:rPr lang="es-AR" sz="2400" dirty="0" smtClean="0"/>
              <a:t> | </a:t>
            </a:r>
            <a:r>
              <a:rPr lang="es-AR" sz="2400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linea</a:t>
            </a:r>
            <a:r>
              <a:rPr lang="es-AR" sz="24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hayEn1raCol</a:t>
            </a:r>
            <a:r>
              <a:rPr lang="es-AR" sz="2400" dirty="0" smtClean="0"/>
              <a:t>]).</a:t>
            </a:r>
            <a:endParaRPr lang="es-A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Plantas Contra </a:t>
            </a:r>
            <a:r>
              <a:rPr lang="es-ES" dirty="0" err="1" smtClean="0"/>
              <a:t>Zombies</a:t>
            </a:r>
            <a:r>
              <a:rPr lang="es-ES" dirty="0" smtClean="0"/>
              <a:t>: Mensajes </a:t>
            </a:r>
            <a:r>
              <a:rPr lang="es-ES" dirty="0" err="1" smtClean="0"/>
              <a:t>Linea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AR" dirty="0" smtClean="0"/>
              <a:t>&gt;&gt;jugar</a:t>
            </a:r>
            <a:endParaRPr lang="es-AR" dirty="0" smtClean="0"/>
          </a:p>
          <a:p>
            <a:endParaRPr lang="es-AR" dirty="0" smtClean="0"/>
          </a:p>
          <a:p>
            <a:r>
              <a:rPr lang="es-AR" dirty="0" smtClean="0"/>
              <a:t>|pos1 pos2|</a:t>
            </a:r>
          </a:p>
          <a:p>
            <a:r>
              <a:rPr lang="es-AR" dirty="0" smtClean="0"/>
              <a:t>pos1 := 0.</a:t>
            </a:r>
          </a:p>
          <a:p>
            <a:r>
              <a:rPr lang="es-AR" dirty="0" smtClean="0"/>
              <a:t>pos2 := 0</a:t>
            </a:r>
            <a:r>
              <a:rPr lang="es-AR" dirty="0" smtClean="0"/>
              <a:t>.</a:t>
            </a:r>
          </a:p>
          <a:p>
            <a:r>
              <a:rPr lang="es-AR" dirty="0" smtClean="0"/>
              <a:t>"</a:t>
            </a:r>
            <a:r>
              <a:rPr lang="es-AR" dirty="0" smtClean="0"/>
              <a:t>Juegan Plantas"</a:t>
            </a:r>
          </a:p>
          <a:p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 do:[:planta | pos1 := pos1 + 1 .</a:t>
            </a:r>
          </a:p>
          <a:p>
            <a:r>
              <a:rPr lang="es-AR" dirty="0" smtClean="0"/>
              <a:t>					 ((planta </a:t>
            </a:r>
            <a:r>
              <a:rPr lang="es-AR" dirty="0" err="1" smtClean="0"/>
              <a:t>notNil</a:t>
            </a:r>
            <a:r>
              <a:rPr lang="es-AR" dirty="0" smtClean="0"/>
              <a:t>)</a:t>
            </a:r>
            <a:r>
              <a:rPr lang="es-AR" dirty="0" err="1" smtClean="0"/>
              <a:t>ifTrue</a:t>
            </a:r>
            <a:r>
              <a:rPr lang="es-AR" dirty="0" smtClean="0"/>
              <a:t>: </a:t>
            </a:r>
            <a:r>
              <a:rPr lang="es-AR" dirty="0" smtClean="0"/>
              <a:t>[</a:t>
            </a:r>
          </a:p>
          <a:p>
            <a:r>
              <a:rPr lang="es-AR" dirty="0" smtClean="0"/>
              <a:t>planta </a:t>
            </a:r>
            <a:r>
              <a:rPr lang="es-AR" dirty="0" err="1" smtClean="0"/>
              <a:t>sosZombie</a:t>
            </a:r>
            <a:r>
              <a:rPr lang="es-AR" dirty="0" smtClean="0"/>
              <a:t>]</a:t>
            </a:r>
            <a:r>
              <a:rPr lang="es-AR" dirty="0" err="1" smtClean="0"/>
              <a:t>ifFalse</a:t>
            </a:r>
            <a:r>
              <a:rPr lang="es-AR" dirty="0" smtClean="0"/>
              <a:t>:[true]) </a:t>
            </a:r>
            <a:r>
              <a:rPr lang="es-AR" dirty="0" err="1" smtClean="0"/>
              <a:t>ifFalse</a:t>
            </a:r>
            <a:r>
              <a:rPr lang="es-AR" dirty="0" smtClean="0"/>
              <a:t>: [</a:t>
            </a:r>
            <a:r>
              <a:rPr lang="es-AR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planta habilidad: pos1</a:t>
            </a:r>
            <a:r>
              <a:rPr lang="es-AR" dirty="0" smtClean="0"/>
              <a:t>]].</a:t>
            </a:r>
          </a:p>
          <a:p>
            <a:r>
              <a:rPr lang="es-AR" dirty="0" smtClean="0"/>
              <a:t>"</a:t>
            </a:r>
            <a:r>
              <a:rPr lang="es-AR" dirty="0" smtClean="0"/>
              <a:t>Juegan </a:t>
            </a:r>
            <a:r>
              <a:rPr lang="es-AR" dirty="0" err="1" smtClean="0"/>
              <a:t>Zombies</a:t>
            </a:r>
            <a:r>
              <a:rPr lang="es-AR" dirty="0" smtClean="0"/>
              <a:t>"</a:t>
            </a:r>
          </a:p>
          <a:p>
            <a:r>
              <a:rPr lang="es-AR" dirty="0" err="1" smtClean="0"/>
              <a:t>self</a:t>
            </a:r>
            <a:r>
              <a:rPr lang="es-AR" dirty="0" smtClean="0"/>
              <a:t> </a:t>
            </a:r>
            <a:r>
              <a:rPr lang="es-AR" dirty="0" err="1" smtClean="0"/>
              <a:t>linea</a:t>
            </a:r>
            <a:r>
              <a:rPr lang="es-AR" dirty="0" smtClean="0"/>
              <a:t> do:[:</a:t>
            </a:r>
            <a:r>
              <a:rPr lang="es-AR" dirty="0" err="1" smtClean="0"/>
              <a:t>zombie</a:t>
            </a:r>
            <a:r>
              <a:rPr lang="es-AR" dirty="0" smtClean="0"/>
              <a:t> | pos2 := pos2 + 1 .</a:t>
            </a:r>
          </a:p>
          <a:p>
            <a:r>
              <a:rPr lang="es-AR" dirty="0" smtClean="0"/>
              <a:t>					   ((</a:t>
            </a:r>
            <a:r>
              <a:rPr lang="es-AR" dirty="0" err="1" smtClean="0"/>
              <a:t>zombie</a:t>
            </a:r>
            <a:r>
              <a:rPr lang="es-AR" dirty="0" smtClean="0"/>
              <a:t> </a:t>
            </a:r>
            <a:r>
              <a:rPr lang="es-AR" dirty="0" err="1" smtClean="0"/>
              <a:t>notNil</a:t>
            </a:r>
            <a:r>
              <a:rPr lang="es-AR" dirty="0" smtClean="0"/>
              <a:t>)</a:t>
            </a:r>
            <a:r>
              <a:rPr lang="es-AR" dirty="0" err="1" smtClean="0"/>
              <a:t>ifTrue</a:t>
            </a:r>
            <a:r>
              <a:rPr lang="es-AR" dirty="0" smtClean="0"/>
              <a:t>: [</a:t>
            </a:r>
            <a:r>
              <a:rPr lang="es-AR" dirty="0" err="1" smtClean="0"/>
              <a:t>zombie</a:t>
            </a:r>
            <a:r>
              <a:rPr lang="es-AR" dirty="0" smtClean="0"/>
              <a:t> </a:t>
            </a:r>
            <a:r>
              <a:rPr lang="es-AR" dirty="0" err="1" smtClean="0"/>
              <a:t>sosZombie</a:t>
            </a:r>
            <a:r>
              <a:rPr lang="es-AR" dirty="0" smtClean="0"/>
              <a:t>]</a:t>
            </a:r>
            <a:r>
              <a:rPr lang="es-AR" dirty="0" err="1" smtClean="0"/>
              <a:t>ifFalse</a:t>
            </a:r>
            <a:r>
              <a:rPr lang="es-AR" dirty="0" smtClean="0"/>
              <a:t>:[false]) </a:t>
            </a:r>
            <a:r>
              <a:rPr lang="es-AR" dirty="0" err="1" smtClean="0"/>
              <a:t>ifTrue</a:t>
            </a:r>
            <a:r>
              <a:rPr lang="es-AR" dirty="0" smtClean="0"/>
              <a:t>: [</a:t>
            </a:r>
            <a:r>
              <a:rPr lang="es-AR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zombie</a:t>
            </a:r>
            <a:r>
              <a:rPr lang="es-AR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habilidad: pos2</a:t>
            </a:r>
            <a:r>
              <a:rPr lang="es-AR" dirty="0" smtClean="0"/>
              <a:t>]].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575</Words>
  <Application>Microsoft Office PowerPoint</Application>
  <PresentationFormat>Presentación en pantalla (4:3)</PresentationFormat>
  <Paragraphs>90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Tema de Office</vt:lpstr>
      <vt:lpstr>Trabajo Práctico Final</vt:lpstr>
      <vt:lpstr>Plantas contra Zombies…</vt:lpstr>
      <vt:lpstr>Plantas Contra Zombies: Personajes</vt:lpstr>
      <vt:lpstr>Plantas Contra Zombies: Mapas Ejemplos</vt:lpstr>
      <vt:lpstr>Plantas Contra Zombies: Objetivos de juego</vt:lpstr>
      <vt:lpstr>Plantas Contra Zombies: Diagrama de Clases.</vt:lpstr>
      <vt:lpstr>Plantas Contra Zombies: Mensajes Jugada</vt:lpstr>
      <vt:lpstr>Plantas Contra Zombies: Mensajes CondicionDeFin</vt:lpstr>
      <vt:lpstr>Plantas Contra Zombies: Mensajes Linea</vt:lpstr>
      <vt:lpstr>Plantas Contra Zombies: Mensajes Linea</vt:lpstr>
      <vt:lpstr>Plantas Contra Zombies: Mensajes Zombies</vt:lpstr>
      <vt:lpstr>Plantas Contra Zombies: Mensajes Plantas</vt:lpstr>
      <vt:lpstr>Plantas Contra Zombies: Modos de Juego: Corridor</vt:lpstr>
      <vt:lpstr>Plantas Contra Zombies: Modos de Juego: FireAtWill</vt:lpstr>
      <vt:lpstr>Plantas Contra Zombies: Modos de Juego: ResidentEvil</vt:lpstr>
      <vt:lpstr>Plantas Contra Zombies: Resumen</vt:lpstr>
      <vt:lpstr>Diapositiva 17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Final</dc:title>
  <dc:creator>Mariano</dc:creator>
  <cp:lastModifiedBy>Mariano</cp:lastModifiedBy>
  <cp:revision>26</cp:revision>
  <dcterms:created xsi:type="dcterms:W3CDTF">2010-07-11T21:59:31Z</dcterms:created>
  <dcterms:modified xsi:type="dcterms:W3CDTF">2010-07-12T14:50:17Z</dcterms:modified>
</cp:coreProperties>
</file>